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91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Paper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Summarization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713053" y="4699322"/>
            <a:ext cx="76392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Presented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Liu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Rentao</a:t>
            </a:r>
            <a:endParaRPr kumimoji="1" lang="en-US" altLang="zh-CN" dirty="0" smtClean="0"/>
          </a:p>
          <a:p>
            <a:r>
              <a:rPr kumimoji="1" lang="en-US" altLang="zh-CN" dirty="0" smtClean="0"/>
              <a:t>Student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Number: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22060452</a:t>
            </a:r>
          </a:p>
          <a:p>
            <a:r>
              <a:rPr kumimoji="1" lang="en-US" altLang="zh-CN" dirty="0" smtClean="0"/>
              <a:t>Mail: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woshizhansen@gmail.com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2046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/>
              <a:t>Deep image reconstruction from human brain </a:t>
            </a:r>
            <a:r>
              <a:rPr lang="en-US" altLang="zh-CN" b="1" dirty="0" smtClean="0"/>
              <a:t>activity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893934" y="2199190"/>
            <a:ext cx="3889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Have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look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picture,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detect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fMRI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value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feature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input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reconstruct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neural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network.</a:t>
            </a:r>
            <a:endParaRPr kumimoji="1" lang="zh-CN" altLang="en-US" dirty="0"/>
          </a:p>
        </p:txBody>
      </p:sp>
      <p:pic>
        <p:nvPicPr>
          <p:cNvPr id="9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737360"/>
            <a:ext cx="6436360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363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Contour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Judgement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ok.</a:t>
            </a:r>
            <a:endParaRPr kumimoji="1" lang="zh-CN" altLang="en-US" dirty="0"/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6369"/>
            <a:ext cx="6436360" cy="4022725"/>
          </a:xfrm>
          <a:prstGeom prst="rect">
            <a:avLst/>
          </a:prstGeom>
        </p:spPr>
      </p:pic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893934" y="2291787"/>
            <a:ext cx="29399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Although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reconstructed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picture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much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like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original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pic.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People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still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recognize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profile.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6756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When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original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pic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simpler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ones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23114"/>
            <a:ext cx="6436360" cy="4022725"/>
          </a:xfrm>
        </p:spPr>
      </p:pic>
      <p:sp>
        <p:nvSpPr>
          <p:cNvPr id="5" name="文本框 4"/>
          <p:cNvSpPr txBox="1"/>
          <p:nvPr/>
        </p:nvSpPr>
        <p:spPr>
          <a:xfrm>
            <a:off x="7708739" y="2106592"/>
            <a:ext cx="4027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When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input</a:t>
            </a:r>
            <a:r>
              <a:rPr kumimoji="1" lang="zh-CN" altLang="en-US" smtClean="0"/>
              <a:t> 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0234023"/>
      </p:ext>
    </p:extLst>
  </p:cSld>
  <p:clrMapOvr>
    <a:masterClrMapping/>
  </p:clrMapOvr>
</p:sld>
</file>

<file path=ppt/theme/theme1.xml><?xml version="1.0" encoding="utf-8"?>
<a:theme xmlns:a="http://schemas.openxmlformats.org/drawingml/2006/main" name="怀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409</TotalTime>
  <Words>75</Words>
  <Application>Microsoft Macintosh PowerPoint</Application>
  <PresentationFormat>宽屏</PresentationFormat>
  <Paragraphs>10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宋体</vt:lpstr>
      <vt:lpstr>怀旧</vt:lpstr>
      <vt:lpstr>Paper Summarization</vt:lpstr>
      <vt:lpstr>Deep image reconstruction from human brain activity</vt:lpstr>
      <vt:lpstr>Contour Judgement is ok.</vt:lpstr>
      <vt:lpstr>When original pic comes to simpler ones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 Summarization</dc:title>
  <dc:creator>Microsoft Office 用户</dc:creator>
  <cp:lastModifiedBy>Microsoft Office 用户</cp:lastModifiedBy>
  <cp:revision>5</cp:revision>
  <dcterms:created xsi:type="dcterms:W3CDTF">2021-01-21T00:42:50Z</dcterms:created>
  <dcterms:modified xsi:type="dcterms:W3CDTF">2021-01-21T07:31:53Z</dcterms:modified>
</cp:coreProperties>
</file>

<file path=docProps/thumbnail.jpeg>
</file>